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2" r:id="rId2"/>
    <p:sldId id="346" r:id="rId3"/>
    <p:sldId id="281" r:id="rId4"/>
    <p:sldId id="282" r:id="rId5"/>
    <p:sldId id="267" r:id="rId6"/>
    <p:sldId id="296" r:id="rId7"/>
    <p:sldId id="322" r:id="rId8"/>
    <p:sldId id="323" r:id="rId9"/>
    <p:sldId id="324" r:id="rId10"/>
    <p:sldId id="325" r:id="rId11"/>
    <p:sldId id="266" r:id="rId12"/>
    <p:sldId id="326" r:id="rId13"/>
    <p:sldId id="327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FF5050"/>
    <a:srgbClr val="9954CC"/>
    <a:srgbClr val="D6A300"/>
    <a:srgbClr val="DEA900"/>
    <a:srgbClr val="009AD0"/>
    <a:srgbClr val="008A3E"/>
    <a:srgbClr val="F6F5EE"/>
    <a:srgbClr val="F1F1E7"/>
    <a:srgbClr val="F6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360" autoAdjust="0"/>
  </p:normalViewPr>
  <p:slideViewPr>
    <p:cSldViewPr>
      <p:cViewPr>
        <p:scale>
          <a:sx n="80" d="100"/>
          <a:sy n="80" d="100"/>
        </p:scale>
        <p:origin x="-252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1089-435F-46C2-A5FC-F56AA0748794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BF2E1-D9EC-466A-A8B3-F3B4A2A9BC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7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http://www.jkp-ads.com/download.asp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arkspaceconsulting.co.uk/wp-content/uploads/2014/09/ventn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857892"/>
            <a:ext cx="825012" cy="8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142" y="357166"/>
            <a:ext cx="816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2015 Our Place Survey Results for Ventnor</a:t>
            </a:r>
            <a:endParaRPr lang="en-GB" sz="32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9" name="Picture 5" descr="http://www.isleofwight.co.uk/content/locations/images/large/4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42" y="1300776"/>
            <a:ext cx="6834182" cy="4271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970" y="5929330"/>
            <a:ext cx="415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Survey Section E: Comments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Library Comments Across Ventnor - 5 of 5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1899" y="644400"/>
            <a:ext cx="5779059" cy="59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E – Project Comments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Library Comments Across Ventnor - 1 of 1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4400"/>
            <a:ext cx="6042025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E – Additional Comments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The Our Place Survey - 1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994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The Place Ventnor - 2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644400"/>
            <a:ext cx="85852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Local Environment - 3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4400"/>
            <a:ext cx="5189537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Local Tourism - 4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42" y="644400"/>
            <a:ext cx="84455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PR, Media &amp; Marketing - 5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42" y="644400"/>
            <a:ext cx="84455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Ventnor Town Council - 6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206" y="644400"/>
            <a:ext cx="5207000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214422"/>
            <a:ext cx="350046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Priorities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Facilities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Opportunities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Engagement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Projects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Investigation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____________________</a:t>
            </a:r>
          </a:p>
          <a:p>
            <a:endParaRPr lang="en-GB" sz="16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Comments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Postcodes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Presentations Available:  Detailed Results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731711"/>
            <a:ext cx="293663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2015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Our Place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Survey Results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For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Ventnor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Local Public Toilets - 7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92" y="644400"/>
            <a:ext cx="843915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Local Car Parking - 8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34" y="644400"/>
            <a:ext cx="5884862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Local Transport - 9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108" y="644400"/>
            <a:ext cx="5713412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Dogs &amp; Pigeons - 10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92" y="644400"/>
            <a:ext cx="845185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Upper Ventnor &amp; Town - 11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61" y="644400"/>
            <a:ext cx="68294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Personal - 12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46931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Local Business - 13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4400"/>
            <a:ext cx="5737225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Local People - 14 of 21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4399"/>
            <a:ext cx="5713422" cy="59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Local Property - 15 of 21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1507" name="Picture 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600" y="644400"/>
            <a:ext cx="7542000" cy="59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Volunteers, Assets, Landlords &amp; Signal - 16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89" y="642918"/>
            <a:ext cx="4999041" cy="594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Basic Demographics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Services, Energy &amp; Renewable - 17 of 17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7276"/>
            <a:ext cx="7275402" cy="47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E - </a:t>
            </a:r>
            <a:r>
              <a:rPr lang="en-GB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The End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Sampled Ventnor Community</a:t>
            </a:r>
            <a:endParaRPr lang="en-GB" sz="32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309568" cy="342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B – Library Comments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6203992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Please note: Trend lines shown on some charts are for visual enhancement only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Library Comments Across Ventnor - 1 of 5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4400"/>
            <a:ext cx="5475287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Library Comments Across Ventnor - 2 of 5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582948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Library Comments Across Ventnor - 3 of 5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0453" y="644400"/>
            <a:ext cx="5790505" cy="59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Library Comments Across Ventnor - 4 of 5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4400"/>
            <a:ext cx="5784859" cy="595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274</Words>
  <Application>Microsoft Office PowerPoint</Application>
  <PresentationFormat>On-screen Show (4:3)</PresentationFormat>
  <Paragraphs>60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Our Place Ventnor Survey</vt:lpstr>
      <vt:lpstr>Sampled Ventnor Community</vt:lpstr>
      <vt:lpstr>Our Place Ventnor Survey</vt:lpstr>
      <vt:lpstr>Library Comments Across Ventnor - 1 of 5</vt:lpstr>
      <vt:lpstr>Library Comments Across Ventnor - 2 of 5</vt:lpstr>
      <vt:lpstr>Library Comments Across Ventnor - 3 of 5</vt:lpstr>
      <vt:lpstr>Library Comments Across Ventnor - 4 of 5</vt:lpstr>
      <vt:lpstr>Library Comments Across Ventnor - 5 of 5</vt:lpstr>
      <vt:lpstr>Our Place Ventnor Survey</vt:lpstr>
      <vt:lpstr>Library Comments Across Ventnor - 1 of 1</vt:lpstr>
      <vt:lpstr>Our Place Ventnor Survey</vt:lpstr>
      <vt:lpstr>The Our Place Survey - 1 of 17</vt:lpstr>
      <vt:lpstr>The Place Ventnor - 2 of 17</vt:lpstr>
      <vt:lpstr>Local Environment - 3 of 17</vt:lpstr>
      <vt:lpstr>Local Tourism - 4 of 17</vt:lpstr>
      <vt:lpstr>PR, Media &amp; Marketing - 5 of 17</vt:lpstr>
      <vt:lpstr>Ventnor Town Council - 6 of 17</vt:lpstr>
      <vt:lpstr>Local Public Toilets - 7 of 17</vt:lpstr>
      <vt:lpstr>Local Car Parking - 8 of 17</vt:lpstr>
      <vt:lpstr>Local Transport - 9 of 17</vt:lpstr>
      <vt:lpstr>Dogs &amp; Pigeons - 10 of 17</vt:lpstr>
      <vt:lpstr>Upper Ventnor &amp; Town - 11 of 17</vt:lpstr>
      <vt:lpstr>Personal - 12 of 17</vt:lpstr>
      <vt:lpstr>Local Business - 13 of 17</vt:lpstr>
      <vt:lpstr>Local People - 14 of 21</vt:lpstr>
      <vt:lpstr>Local Property - 15 of 21</vt:lpstr>
      <vt:lpstr>Volunteers, Assets, Landlords &amp; Signal - 16 of 17</vt:lpstr>
      <vt:lpstr>Services, Energy &amp; Renewable - 17 of 17</vt:lpstr>
      <vt:lpstr>Our Place Ventnor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303</cp:revision>
  <dcterms:created xsi:type="dcterms:W3CDTF">2015-07-21T11:23:39Z</dcterms:created>
  <dcterms:modified xsi:type="dcterms:W3CDTF">2016-01-21T20:14:12Z</dcterms:modified>
</cp:coreProperties>
</file>