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2" r:id="rId2"/>
    <p:sldId id="316" r:id="rId3"/>
    <p:sldId id="281" r:id="rId4"/>
    <p:sldId id="282" r:id="rId5"/>
    <p:sldId id="267" r:id="rId6"/>
    <p:sldId id="294" r:id="rId7"/>
    <p:sldId id="296" r:id="rId8"/>
    <p:sldId id="299" r:id="rId9"/>
    <p:sldId id="302" r:id="rId10"/>
    <p:sldId id="305" r:id="rId11"/>
    <p:sldId id="308" r:id="rId12"/>
    <p:sldId id="309" r:id="rId13"/>
    <p:sldId id="310" r:id="rId14"/>
    <p:sldId id="313" r:id="rId15"/>
    <p:sldId id="315" r:id="rId16"/>
    <p:sldId id="266" r:id="rId17"/>
    <p:sldId id="297" r:id="rId18"/>
    <p:sldId id="300" r:id="rId19"/>
    <p:sldId id="314" r:id="rId20"/>
    <p:sldId id="29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5EE"/>
    <a:srgbClr val="F1F1E7"/>
    <a:srgbClr val="F6F6F0"/>
    <a:srgbClr val="F9F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05" autoAdjust="0"/>
  </p:normalViewPr>
  <p:slideViewPr>
    <p:cSldViewPr>
      <p:cViewPr>
        <p:scale>
          <a:sx n="100" d="100"/>
          <a:sy n="100" d="100"/>
        </p:scale>
        <p:origin x="-1950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81089-435F-46C2-A5FC-F56AA0748794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BF2E1-D9EC-466A-A8B3-F3B4A2A9BC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711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http://www.jkp-ads.com/download.asp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BF2E1-D9EC-466A-A8B3-F3B4A2A9BC93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D58E2-74A6-4C53-A549-0F55B0594B1C}" type="datetimeFigureOut">
              <a:rPr lang="en-US" smtClean="0"/>
              <a:pPr/>
              <a:t>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3B83E-3CD6-4BE1-951D-741E4F841F5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parkspaceconsulting.co.uk/wp-content/uploads/2014/09/ventno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5857892"/>
            <a:ext cx="825012" cy="82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829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142" y="357166"/>
            <a:ext cx="8160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2015 Our Place Survey Results for Ventnor</a:t>
            </a:r>
            <a:endParaRPr lang="en-GB" sz="32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029" name="Picture 5" descr="http://www.isleofwight.co.uk/content/locations/images/large/42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6842" y="1300776"/>
            <a:ext cx="6834182" cy="42713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0970" y="5929330"/>
            <a:ext cx="439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Survey Section C: Engagement</a:t>
            </a:r>
            <a:endParaRPr lang="en-GB" sz="24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Engagement - St Lawrence &amp; </a:t>
            </a:r>
            <a:r>
              <a:rPr lang="en-GB" sz="2800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Bonchurch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6149" name="Picture 5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00" y="8568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00" y="38196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572396" y="1071546"/>
            <a:ext cx="940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Upper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Ventnor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2396" y="2500306"/>
            <a:ext cx="940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Ventnor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Town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29520" y="4143380"/>
            <a:ext cx="1319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St Lawrence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0958" y="5643578"/>
            <a:ext cx="1191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>
                <a:solidFill>
                  <a:schemeClr val="bg2">
                    <a:lumMod val="50000"/>
                  </a:schemeClr>
                </a:solidFill>
              </a:rPr>
              <a:t>Bonchurch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034" y="1071546"/>
            <a:ext cx="117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Responses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11 to 35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34" y="2571744"/>
            <a:ext cx="117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Responses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15 to 48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596" y="4000504"/>
            <a:ext cx="117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Responses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17 to 54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034" y="5500702"/>
            <a:ext cx="117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Responses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14 to 39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Engagement - Your Involvement Comparisons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000" y="644400"/>
            <a:ext cx="5216400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572396" y="1071546"/>
            <a:ext cx="940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Upper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Ventnor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2396" y="2500306"/>
            <a:ext cx="940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Ventnor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Town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29520" y="4143380"/>
            <a:ext cx="1319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St Lawrence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0958" y="5643578"/>
            <a:ext cx="1191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>
                <a:solidFill>
                  <a:schemeClr val="bg2">
                    <a:lumMod val="50000"/>
                  </a:schemeClr>
                </a:solidFill>
              </a:rPr>
              <a:t>Bonchurch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034" y="1071546"/>
            <a:ext cx="117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Responses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6 to 79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34" y="2571744"/>
            <a:ext cx="117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Responses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4 to 77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596" y="4000504"/>
            <a:ext cx="117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Responses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5 to 116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034" y="5500702"/>
            <a:ext cx="117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Responses</a:t>
            </a:r>
          </a:p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3 to 80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Engagement - Your Internet Access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8197" name="Picture 5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000" y="644400"/>
            <a:ext cx="5216400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Engagement Across Ventnor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76794" y="857232"/>
            <a:ext cx="981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Your Views</a:t>
            </a:r>
            <a:endParaRPr lang="en-GB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0779" y="6215082"/>
            <a:ext cx="937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About You</a:t>
            </a:r>
            <a:endParaRPr lang="en-GB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221" name="Picture 5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400" y="8568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400" y="38196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Engagement - Involvement Across Ventnor - 1 of 2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1270" name="Picture 6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400" y="856800"/>
            <a:ext cx="8571600" cy="5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Engagement - Access Across Ventnor - 2 of 2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99" y="856800"/>
            <a:ext cx="8571600" cy="261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Our Place Ventnor Survey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Section C – Detailed Engagement</a:t>
            </a:r>
          </a:p>
          <a:p>
            <a:endParaRPr lang="en-GB" dirty="0" smtClean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  <a:p>
            <a:r>
              <a:rPr lang="en-GB" smtClean="0">
                <a:solidFill>
                  <a:srgbClr val="FF0000"/>
                </a:solidFill>
                <a:latin typeface="Cambria" pitchFamily="18" charset="0"/>
              </a:rPr>
              <a:t>Discussion Only.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Detailed Engagement – Upper Ventnor &amp; Town 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2052" name="Picture 4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00" y="8568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00" y="38196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Detailed Engagement – St Lawrence &amp; </a:t>
            </a:r>
            <a:r>
              <a:rPr lang="en-GB" sz="2800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Bonchurch</a:t>
            </a:r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4100" name="Picture 4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00" y="8568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00" y="38196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Detailed Engagement – Across Ventnor 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3314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400" y="8568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1214422"/>
            <a:ext cx="3500462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Priorities</a:t>
            </a:r>
          </a:p>
          <a:p>
            <a:endParaRPr lang="en-GB" sz="5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Facilities</a:t>
            </a:r>
          </a:p>
          <a:p>
            <a:endParaRPr lang="en-GB" sz="5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Opportunities</a:t>
            </a:r>
          </a:p>
          <a:p>
            <a:endParaRPr lang="en-GB" sz="5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Engagement</a:t>
            </a:r>
          </a:p>
          <a:p>
            <a:endParaRPr lang="en-GB" sz="5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Projects</a:t>
            </a:r>
          </a:p>
          <a:p>
            <a:endParaRPr lang="en-GB" sz="5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Investigation</a:t>
            </a: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____________________</a:t>
            </a:r>
          </a:p>
          <a:p>
            <a:endParaRPr lang="en-GB" sz="1600" b="1" dirty="0" smtClean="0">
              <a:solidFill>
                <a:srgbClr val="9966FF"/>
              </a:solidFill>
              <a:latin typeface="Cambria" pitchFamily="18" charset="0"/>
            </a:endParaRP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Comments</a:t>
            </a:r>
          </a:p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◊  Postcodes</a:t>
            </a:r>
            <a:endParaRPr lang="en-GB" sz="3200" b="1" dirty="0">
              <a:solidFill>
                <a:srgbClr val="9966FF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Presentations Available:  Detailed Results</a:t>
            </a:r>
            <a:endParaRPr lang="en-GB" sz="3200" b="1" dirty="0">
              <a:solidFill>
                <a:srgbClr val="9966FF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1731711"/>
            <a:ext cx="2936638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2015</a:t>
            </a:r>
          </a:p>
          <a:p>
            <a:pPr algn="ctr"/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Our Place</a:t>
            </a:r>
          </a:p>
          <a:p>
            <a:pPr algn="ctr"/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Survey Results</a:t>
            </a:r>
          </a:p>
          <a:p>
            <a:pPr algn="ctr"/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For</a:t>
            </a:r>
          </a:p>
          <a:p>
            <a:pPr algn="ctr"/>
            <a:r>
              <a:rPr lang="en-GB" sz="3200" b="1" dirty="0" smtClean="0">
                <a:solidFill>
                  <a:srgbClr val="9966FF"/>
                </a:solidFill>
                <a:latin typeface="Cambria" pitchFamily="18" charset="0"/>
              </a:rPr>
              <a:t>Ventnor</a:t>
            </a:r>
            <a:endParaRPr lang="en-GB" sz="3200" b="1" dirty="0">
              <a:solidFill>
                <a:srgbClr val="9966FF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5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Our Place Ventnor Survey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Section C – The End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Our Place Ventnor Survey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Basic Demographics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Sampled Ventnor Community</a:t>
            </a:r>
            <a:endParaRPr lang="en-GB" sz="32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00" y="1285860"/>
            <a:ext cx="851937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5887766"/>
            <a:ext cx="928694" cy="82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Our Place Ventnor Survey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Section C – Summary Engagement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0034" y="6203992"/>
            <a:ext cx="8229600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Please note: Trend lines shown on some charts are for visual enhancement only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Engagement From 434 Survey Responses – 12.4%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450" y="856800"/>
            <a:ext cx="6567698" cy="542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Engagement - Upper Ventnor &amp; Ventnor Town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0" y="856800"/>
            <a:ext cx="8571600" cy="26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0" y="3819600"/>
            <a:ext cx="8571600" cy="26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Engagement - St Lawrence &amp; </a:t>
            </a:r>
            <a:r>
              <a:rPr lang="en-GB" sz="2800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Bonchurch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0" y="856800"/>
            <a:ext cx="8571600" cy="26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0" y="3819600"/>
            <a:ext cx="8571600" cy="26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43971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Engagement - Upper Ventnor &amp; Ventnor Town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5124" name="Picture 4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00" y="8568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00" y="3819600"/>
            <a:ext cx="8571600" cy="26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</TotalTime>
  <Words>233</Words>
  <Application>Microsoft Office PowerPoint</Application>
  <PresentationFormat>On-screen Show (4:3)</PresentationFormat>
  <Paragraphs>80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Our Place Ventnor Survey</vt:lpstr>
      <vt:lpstr>Sampled Ventnor Community</vt:lpstr>
      <vt:lpstr>Our Place Ventnor Survey</vt:lpstr>
      <vt:lpstr>Engagement From 434 Survey Responses – 12.4%</vt:lpstr>
      <vt:lpstr>Engagement - Upper Ventnor &amp; Ventnor Town</vt:lpstr>
      <vt:lpstr>Engagement - St Lawrence &amp; Bonchurch</vt:lpstr>
      <vt:lpstr>Engagement - Upper Ventnor &amp; Ventnor Town</vt:lpstr>
      <vt:lpstr>Engagement - St Lawrence &amp; Bonchurch</vt:lpstr>
      <vt:lpstr>Engagement - Your Involvement Comparisons</vt:lpstr>
      <vt:lpstr>Engagement - Your Internet Access</vt:lpstr>
      <vt:lpstr>Engagement Across Ventnor</vt:lpstr>
      <vt:lpstr>Engagement - Involvement Across Ventnor - 1 of 2</vt:lpstr>
      <vt:lpstr>Engagement - Access Across Ventnor - 2 of 2</vt:lpstr>
      <vt:lpstr>Our Place Ventnor Survey</vt:lpstr>
      <vt:lpstr>Detailed Engagement – Upper Ventnor &amp; Town </vt:lpstr>
      <vt:lpstr>Detailed Engagement – St Lawrence &amp; Bonchurch </vt:lpstr>
      <vt:lpstr>Detailed Engagement – Across Ventnor </vt:lpstr>
      <vt:lpstr>Our Place Ventnor Survey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user1</dc:creator>
  <cp:lastModifiedBy>user1</cp:lastModifiedBy>
  <cp:revision>202</cp:revision>
  <dcterms:created xsi:type="dcterms:W3CDTF">2015-07-21T11:23:39Z</dcterms:created>
  <dcterms:modified xsi:type="dcterms:W3CDTF">2016-01-21T20:13:51Z</dcterms:modified>
</cp:coreProperties>
</file>