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2" r:id="rId2"/>
    <p:sldId id="315" r:id="rId3"/>
    <p:sldId id="281" r:id="rId4"/>
    <p:sldId id="282" r:id="rId5"/>
    <p:sldId id="267" r:id="rId6"/>
    <p:sldId id="294" r:id="rId7"/>
    <p:sldId id="296" r:id="rId8"/>
    <p:sldId id="299" r:id="rId9"/>
    <p:sldId id="302" r:id="rId10"/>
    <p:sldId id="305" r:id="rId11"/>
    <p:sldId id="308" r:id="rId12"/>
    <p:sldId id="309" r:id="rId13"/>
    <p:sldId id="310" r:id="rId14"/>
    <p:sldId id="313" r:id="rId15"/>
    <p:sldId id="266" r:id="rId16"/>
    <p:sldId id="297" r:id="rId17"/>
    <p:sldId id="300" r:id="rId18"/>
    <p:sldId id="314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5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81089-435F-46C2-A5FC-F56AA0748794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BF2E1-D9EC-466A-A8B3-F3B4A2A9BC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61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arkspaceconsulting.co.uk/wp-content/uploads/2014/09/ventno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5857892"/>
            <a:ext cx="825012" cy="82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829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142" y="357166"/>
            <a:ext cx="8160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2015 Our Place Survey Results for Ventnor</a:t>
            </a:r>
            <a:endParaRPr lang="en-GB" sz="32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9" name="Picture 5" descr="http://www.isleofwight.co.uk/content/locations/images/large/42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842" y="1300776"/>
            <a:ext cx="6834182" cy="42713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0970" y="5929330"/>
            <a:ext cx="4642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Survey Section C: Opportunities</a:t>
            </a:r>
            <a:endParaRPr lang="en-GB" sz="24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Opportunities - St Lawrence &amp; </a:t>
            </a:r>
            <a:r>
              <a:rPr lang="en-GB" sz="28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Bonchurch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00" y="38196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572396" y="1071546"/>
            <a:ext cx="94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Upper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Ventnor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2396" y="2500306"/>
            <a:ext cx="94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Ventnor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Town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20" y="4143380"/>
            <a:ext cx="13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St Lawrence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0958" y="5643578"/>
            <a:ext cx="119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</a:rPr>
              <a:t>Bonchurch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1071546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8 to 89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2571744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9 to 85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000504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19 to 128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5500702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11 to 87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Opportunities - Your Views Comparisons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7171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000" y="644400"/>
            <a:ext cx="5216400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572396" y="1071546"/>
            <a:ext cx="94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Upper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Ventnor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2396" y="2500306"/>
            <a:ext cx="94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Ventnor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Town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20" y="4143380"/>
            <a:ext cx="13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St Lawrence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0958" y="5643578"/>
            <a:ext cx="119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</a:rPr>
              <a:t>Bonchurch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1071546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3 to 39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2571744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3 to 52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000504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3 to 93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5500702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5 to 51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Opportunities - About You Comparisons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000" y="644400"/>
            <a:ext cx="5216400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Opportunities Across Ventnor - 1 of 2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9219" name="Picture 3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00" y="38196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876794" y="857232"/>
            <a:ext cx="981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Your Views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0779" y="6215082"/>
            <a:ext cx="937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About You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Opportunities About You Across Ventnor - 2 of 2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1267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000" y="669600"/>
            <a:ext cx="6562800" cy="59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8215338" y="2500306"/>
            <a:ext cx="6832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U:100</a:t>
            </a:r>
          </a:p>
          <a:p>
            <a:endParaRPr lang="en-GB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V:100</a:t>
            </a:r>
          </a:p>
          <a:p>
            <a:endParaRPr lang="en-GB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L:137</a:t>
            </a:r>
          </a:p>
          <a:p>
            <a:endParaRPr lang="en-GB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B:97</a:t>
            </a:r>
          </a:p>
          <a:p>
            <a:endParaRPr lang="en-GB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T:434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Section C – Detailed Opportunities</a:t>
            </a: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en-GB" smtClean="0">
                <a:solidFill>
                  <a:srgbClr val="FF0000"/>
                </a:solidFill>
                <a:latin typeface="Cambria" pitchFamily="18" charset="0"/>
              </a:rPr>
              <a:t>Discussion Only.</a:t>
            </a:r>
            <a:endParaRPr lang="en-GB" dirty="0" smtClean="0">
              <a:solidFill>
                <a:srgbClr val="FF0000"/>
              </a:solidFill>
              <a:latin typeface="Cambria" pitchFamily="18" charset="0"/>
            </a:endParaRPr>
          </a:p>
          <a:p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Detailed Opportunities – Upper Ventnor &amp; Town 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00" y="38196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Detailed Opportunities – St Lawrence &amp; </a:t>
            </a:r>
            <a:r>
              <a:rPr lang="en-GB" sz="28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Bonchurch</a:t>
            </a:r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00" y="38196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Detailed Opportunities – Across Ventnor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Section C – The End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214422"/>
            <a:ext cx="3500462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Priorities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Facilities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Opportunities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Engagement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Projects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Investigation</a:t>
            </a: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____________________</a:t>
            </a:r>
          </a:p>
          <a:p>
            <a:endParaRPr lang="en-GB" sz="16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Comments</a:t>
            </a: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Postcodes</a:t>
            </a:r>
            <a:endParaRPr lang="en-GB" sz="3200" b="1" dirty="0">
              <a:solidFill>
                <a:srgbClr val="9966FF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Presentations Available:  Detailed Results</a:t>
            </a:r>
            <a:endParaRPr lang="en-GB" sz="3200" b="1" dirty="0">
              <a:solidFill>
                <a:srgbClr val="9966FF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1731711"/>
            <a:ext cx="2936638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2015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Our Place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Survey Results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For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Ventnor</a:t>
            </a:r>
            <a:endParaRPr lang="en-GB" sz="3200" b="1" dirty="0">
              <a:solidFill>
                <a:srgbClr val="9966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Basic Demographics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Sampled Ventnor Community</a:t>
            </a:r>
            <a:endParaRPr lang="en-GB" sz="32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309568" cy="342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Section C – Summary Opportunities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34" y="6203992"/>
            <a:ext cx="8229600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Please note: Trend lines shown on some charts are for visual enhancement only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Opportunities From 434 Survey Responses – 12.4%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3544" y="2357430"/>
            <a:ext cx="1151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About You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4714884"/>
            <a:ext cx="1207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Your Views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294" name="Picture 6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400" y="856800"/>
            <a:ext cx="4402800" cy="37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8000" y="2858400"/>
            <a:ext cx="4402800" cy="380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Opportunities - Upper Ventnor &amp; Ventnor Town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00" y="38196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Opportunities - St Lawrence &amp; </a:t>
            </a:r>
            <a:r>
              <a:rPr lang="en-GB" sz="28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Bonchurch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00" y="38196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Opportunities - Upper Ventnor &amp; Ventnor Town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122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00" y="38196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233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Our Place Ventnor Survey</vt:lpstr>
      <vt:lpstr>Sampled Ventnor Community</vt:lpstr>
      <vt:lpstr>Our Place Ventnor Survey</vt:lpstr>
      <vt:lpstr>Opportunities From 434 Survey Responses – 12.4%</vt:lpstr>
      <vt:lpstr>Opportunities - Upper Ventnor &amp; Ventnor Town</vt:lpstr>
      <vt:lpstr>Opportunities - St Lawrence &amp; Bonchurch</vt:lpstr>
      <vt:lpstr>Opportunities - Upper Ventnor &amp; Ventnor Town</vt:lpstr>
      <vt:lpstr>Opportunities - St Lawrence &amp; Bonchurch</vt:lpstr>
      <vt:lpstr>Opportunities - Your Views Comparisons</vt:lpstr>
      <vt:lpstr>Opportunities - About You Comparisons</vt:lpstr>
      <vt:lpstr>Opportunities Across Ventnor - 1 of 2</vt:lpstr>
      <vt:lpstr>Opportunities About You Across Ventnor - 2 of 2</vt:lpstr>
      <vt:lpstr>Our Place Ventnor Survey</vt:lpstr>
      <vt:lpstr>Detailed Opportunities – Upper Ventnor &amp; Town </vt:lpstr>
      <vt:lpstr>Detailed Opportunities – St Lawrence &amp; Bonchurch </vt:lpstr>
      <vt:lpstr>Detailed Opportunities – Across Ventnor</vt:lpstr>
      <vt:lpstr>Our Place Ventnor Survey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user1</cp:lastModifiedBy>
  <cp:revision>172</cp:revision>
  <dcterms:created xsi:type="dcterms:W3CDTF">2015-07-21T11:23:39Z</dcterms:created>
  <dcterms:modified xsi:type="dcterms:W3CDTF">2016-01-21T20:13:41Z</dcterms:modified>
</cp:coreProperties>
</file>