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2" r:id="rId2"/>
    <p:sldId id="314" r:id="rId3"/>
    <p:sldId id="281" r:id="rId4"/>
    <p:sldId id="282" r:id="rId5"/>
    <p:sldId id="267" r:id="rId6"/>
    <p:sldId id="294" r:id="rId7"/>
    <p:sldId id="296" r:id="rId8"/>
    <p:sldId id="299" r:id="rId9"/>
    <p:sldId id="302" r:id="rId10"/>
    <p:sldId id="305" r:id="rId11"/>
    <p:sldId id="308" r:id="rId12"/>
    <p:sldId id="309" r:id="rId13"/>
    <p:sldId id="310" r:id="rId14"/>
    <p:sldId id="313" r:id="rId15"/>
    <p:sldId id="266" r:id="rId16"/>
    <p:sldId id="297" r:id="rId17"/>
    <p:sldId id="300" r:id="rId18"/>
    <p:sldId id="304" r:id="rId19"/>
    <p:sldId id="307" r:id="rId20"/>
    <p:sldId id="311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5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81089-435F-46C2-A5FC-F56AA0748794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BF2E1-D9EC-466A-A8B3-F3B4A2A9BC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33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arkspaceconsulting.co.uk/wp-content/uploads/2014/09/ventn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857892"/>
            <a:ext cx="825012" cy="8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142" y="357166"/>
            <a:ext cx="8160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2015 Our Place Survey Results for Ventnor</a:t>
            </a:r>
            <a:endParaRPr lang="en-GB" sz="32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9" name="Picture 5" descr="http://www.isleofwight.co.uk/content/locations/images/large/4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42" y="1300776"/>
            <a:ext cx="6834182" cy="42713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970" y="5929330"/>
            <a:ext cx="4080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Survey Section B: Facilities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267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67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Facilities - </a:t>
            </a:r>
            <a:r>
              <a:rPr lang="en-GB" sz="28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Bonchurch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572396" y="107154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Upper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250030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Town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4143380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 Lawrence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5643578"/>
            <a:ext cx="119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Bonchurch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071546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8 to 75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57174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7 to 70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00050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6 to 68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5500702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9 to 63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Facilities - Salisbury Gardens Comparisons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000" y="644400"/>
            <a:ext cx="52164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572396" y="107154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Upper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250030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Town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4143380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 Lawrence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5643578"/>
            <a:ext cx="119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Bonchurch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071546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8 to 91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57174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21 to 93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00050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12 to 125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5500702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6 to 90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Facilities - Central &amp; Library Comparisons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000" y="644400"/>
            <a:ext cx="52164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Facilities Across Ventnor - 1 of 2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Facilities Across Ventnor - 2 of 2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" y="2264196"/>
            <a:ext cx="7859500" cy="11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400" y="857232"/>
            <a:ext cx="7859500" cy="11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242615" y="12858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30.9%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2614" y="2643182"/>
            <a:ext cx="75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46.8%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206" y="6215082"/>
            <a:ext cx="1640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2">
                    <a:lumMod val="50000"/>
                  </a:schemeClr>
                </a:solidFill>
              </a:rPr>
              <a:t>U:100, V:100, L:137, B:97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B – Detailed Facilities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en-GB" smtClean="0">
                <a:solidFill>
                  <a:srgbClr val="FF0000"/>
                </a:solidFill>
                <a:latin typeface="Cambria" pitchFamily="18" charset="0"/>
              </a:rPr>
              <a:t>Discussion Only.</a:t>
            </a:r>
            <a:endParaRPr lang="en-GB" dirty="0" smtClean="0">
              <a:solidFill>
                <a:srgbClr val="FF0000"/>
              </a:solidFill>
              <a:latin typeface="Cambria" pitchFamily="18" charset="0"/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800" y="7200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00" y="720000"/>
            <a:ext cx="3445200" cy="17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800" y="2804400"/>
            <a:ext cx="3445200" cy="176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00" y="28008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800" y="48816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00" y="48816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Facilities – Upper Ventnor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800" y="719999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00" y="7200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800" y="28044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00" y="28008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800" y="4881599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00" y="48816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Facilities – Ventnor Town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6" y="2804400"/>
            <a:ext cx="3438442" cy="176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00" y="2800800"/>
            <a:ext cx="3438442" cy="17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4880594"/>
            <a:ext cx="3440881" cy="17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00" y="4880594"/>
            <a:ext cx="3438442" cy="17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720000"/>
            <a:ext cx="3440881" cy="176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Facilities - St Lawrence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00" y="7200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5" y="2803847"/>
            <a:ext cx="3438442" cy="176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761" y="2800729"/>
            <a:ext cx="3438442" cy="17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880594"/>
            <a:ext cx="3440881" cy="17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761" y="4880594"/>
            <a:ext cx="3438442" cy="17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718425"/>
            <a:ext cx="3440881" cy="17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761" y="718425"/>
            <a:ext cx="3438442" cy="17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Facilities - </a:t>
            </a:r>
            <a:r>
              <a:rPr lang="en-GB" sz="28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Bonchurch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214422"/>
            <a:ext cx="350046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Priorities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Facilities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Opportunities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Engagement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Projects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Investigation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____________________</a:t>
            </a:r>
          </a:p>
          <a:p>
            <a:endParaRPr lang="en-GB" sz="16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Comments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Postcodes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Presentations Available:  Detailed Results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1731711"/>
            <a:ext cx="293663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2015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Our Place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Survey Results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For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Ventnor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800" y="7200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00" y="7200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600" y="28044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00" y="28008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800" y="48816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00" y="4881600"/>
            <a:ext cx="34452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Facilities - Across Ventnor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B – The End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Basic Demographics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Sampled Ventnor Community</a:t>
            </a:r>
            <a:endParaRPr lang="en-GB" sz="32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309568" cy="342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B – Summary Facilities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6203992"/>
            <a:ext cx="82296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Please note: Trend lines shown on some charts are for visual enhancement only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Facilities From 434 Survey Responses – 12.4%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4402303" cy="372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496"/>
            <a:ext cx="4402303" cy="372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9256" y="2357430"/>
            <a:ext cx="250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92% Think it is necessary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4714884"/>
            <a:ext cx="250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66% Think it is necessary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267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Facilities - Upper Ventnor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267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67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Facilities - Ventnor Town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76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76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Facilities - St Lawrence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236</Words>
  <Application>Microsoft Office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Our Place Ventnor Survey</vt:lpstr>
      <vt:lpstr>Sampled Ventnor Community</vt:lpstr>
      <vt:lpstr>Our Place Ventnor Survey</vt:lpstr>
      <vt:lpstr>Facilities From 434 Survey Responses – 12.4%</vt:lpstr>
      <vt:lpstr>Facilities - Upper Ventnor</vt:lpstr>
      <vt:lpstr>Facilities - Ventnor Town</vt:lpstr>
      <vt:lpstr>Facilities - St Lawrence</vt:lpstr>
      <vt:lpstr>Facilities - Bonchurch</vt:lpstr>
      <vt:lpstr>Facilities - Salisbury Gardens Comparisons</vt:lpstr>
      <vt:lpstr>Facilities - Central &amp; Library Comparisons</vt:lpstr>
      <vt:lpstr>Facilities Across Ventnor - 1 of 2</vt:lpstr>
      <vt:lpstr>Facilities Across Ventnor - 2 of 2</vt:lpstr>
      <vt:lpstr>Our Place Ventnor Survey</vt:lpstr>
      <vt:lpstr>Detailed Facilities – Upper Ventnor </vt:lpstr>
      <vt:lpstr>Detailed Facilities – Ventnor Town </vt:lpstr>
      <vt:lpstr>Detailed Facilities - St Lawrence </vt:lpstr>
      <vt:lpstr>Detailed Facilities - Bonchurch</vt:lpstr>
      <vt:lpstr>Detailed Facilities - Across Ventnor</vt:lpstr>
      <vt:lpstr>Our Place Ventnor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user1</cp:lastModifiedBy>
  <cp:revision>151</cp:revision>
  <dcterms:created xsi:type="dcterms:W3CDTF">2015-07-21T11:23:39Z</dcterms:created>
  <dcterms:modified xsi:type="dcterms:W3CDTF">2016-01-21T20:13:31Z</dcterms:modified>
</cp:coreProperties>
</file>