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5" r:id="rId3"/>
    <p:sldId id="281" r:id="rId4"/>
    <p:sldId id="282" r:id="rId5"/>
    <p:sldId id="267" r:id="rId6"/>
    <p:sldId id="294" r:id="rId7"/>
    <p:sldId id="258" r:id="rId8"/>
    <p:sldId id="260" r:id="rId9"/>
    <p:sldId id="283" r:id="rId10"/>
    <p:sldId id="293" r:id="rId11"/>
    <p:sldId id="266" r:id="rId12"/>
    <p:sldId id="285" r:id="rId13"/>
    <p:sldId id="287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9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Section A: Priorities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Across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169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A – Detailed Priorities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GB" smtClean="0">
                <a:solidFill>
                  <a:srgbClr val="FF0000"/>
                </a:solidFill>
                <a:latin typeface="Cambria" pitchFamily="18" charset="0"/>
              </a:rPr>
              <a:t>Discussion </a:t>
            </a:r>
            <a:r>
              <a:rPr lang="en-GB" dirty="0" smtClean="0">
                <a:solidFill>
                  <a:srgbClr val="FF0000"/>
                </a:solidFill>
                <a:latin typeface="Cambria" pitchFamily="18" charset="0"/>
              </a:rPr>
              <a:t>Only.</a:t>
            </a:r>
            <a:endParaRPr lang="en-GB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856800"/>
            <a:ext cx="8571600" cy="268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Priorities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71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Priorities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7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7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Priorities - Across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7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A – 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00" y="1285860"/>
            <a:ext cx="85193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87766"/>
            <a:ext cx="928694" cy="8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A – Summary Priorities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6203992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Please note: Trend lines shown on some charts are for visual enhancement only</a:t>
            </a:r>
            <a:r>
              <a:rPr kumimoji="0" lang="en-GB" sz="14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From 434 Survey Responses – 12.4%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26810"/>
            <a:ext cx="7848000" cy="59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19600"/>
            <a:ext cx="8571600" cy="270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70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70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-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8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58 to 97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69 to 95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81 to 127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61 to 93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165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Priorities From 434 Survey Responses – 12.4%</vt:lpstr>
      <vt:lpstr>Priorities - Upper Ventnor &amp; Ventnor Town</vt:lpstr>
      <vt:lpstr>Priorities - St Lawrence &amp; Bonchurch</vt:lpstr>
      <vt:lpstr>Priorities - Comparisons</vt:lpstr>
      <vt:lpstr>Priorities Across Ventnor</vt:lpstr>
      <vt:lpstr>Our Place Ventnor Survey</vt:lpstr>
      <vt:lpstr>Detailed Priorities - Upper Ventnor &amp; Ventnor Town</vt:lpstr>
      <vt:lpstr>Detailed Priorities - St Lawrence &amp; Bonchurch</vt:lpstr>
      <vt:lpstr>Detailed Priorities - Across Ventnor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129</cp:revision>
  <dcterms:created xsi:type="dcterms:W3CDTF">2015-07-21T11:23:39Z</dcterms:created>
  <dcterms:modified xsi:type="dcterms:W3CDTF">2016-01-21T20:13:21Z</dcterms:modified>
</cp:coreProperties>
</file>