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6" r:id="rId3"/>
    <p:sldId id="293" r:id="rId4"/>
    <p:sldId id="287" r:id="rId5"/>
    <p:sldId id="288" r:id="rId6"/>
    <p:sldId id="289" r:id="rId7"/>
    <p:sldId id="290" r:id="rId8"/>
    <p:sldId id="291" r:id="rId9"/>
    <p:sldId id="294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2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9672" y="2564904"/>
            <a:ext cx="6016182" cy="1341362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GB" sz="2400" dirty="0" smtClean="0">
                <a:latin typeface="Cambria" pitchFamily="18" charset="0"/>
              </a:rPr>
              <a:t>Continuation from PowerPoint </a:t>
            </a:r>
            <a:r>
              <a:rPr lang="en-GB" sz="2400" smtClean="0">
                <a:latin typeface="Cambria" pitchFamily="18" charset="0"/>
              </a:rPr>
              <a:t>presentation </a:t>
            </a:r>
            <a:r>
              <a:rPr lang="en-GB" sz="2400" smtClean="0">
                <a:solidFill>
                  <a:srgbClr val="FF0000"/>
                </a:solidFill>
                <a:latin typeface="Cambria" pitchFamily="18" charset="0"/>
              </a:rPr>
              <a:t>A-BasicVentnorSurveyResultsJuly2015.pptx</a:t>
            </a:r>
            <a:endParaRPr lang="en-GB" sz="24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1 of 1: Our Place - Project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000" y="642918"/>
            <a:ext cx="614821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  <a:latin typeface="Cambria" pitchFamily="18" charset="0"/>
              </a:rPr>
              <a:t>Additional Comments</a:t>
            </a:r>
            <a:endParaRPr lang="en-GB" sz="44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1 of 21: Survey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63456"/>
            <a:ext cx="8280000" cy="382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2 of 21: Ventnor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6891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3 of 21: Environment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17355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4 of 21: Local Tourism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3619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5 of 21: Media &amp; Marketing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00" y="928800"/>
            <a:ext cx="8429182" cy="55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6 of 21: Ventnor Town Council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16486"/>
            <a:ext cx="5196071" cy="60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7 of 21: Public Toilets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29182" cy="55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8 of 21: Car Parking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645" y="785794"/>
            <a:ext cx="587031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  <a:latin typeface="Cambria" pitchFamily="18" charset="0"/>
              </a:rPr>
              <a:t>Survey Comments</a:t>
            </a:r>
            <a:endParaRPr lang="en-GB" sz="44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9 of 21: Transport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474" y="714356"/>
            <a:ext cx="57006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10 of 21: Dogs &amp; Pigeons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857231"/>
            <a:ext cx="8438400" cy="558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11 of 21: Locality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397" y="785794"/>
            <a:ext cx="6812627" cy="177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395" y="2500306"/>
            <a:ext cx="6811200" cy="408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88000" y="21431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Upper Ventnor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88000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Ventnor Town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12 of 21: Personal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928670"/>
            <a:ext cx="845795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13 of 21: Local Business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724000" cy="595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ambria" pitchFamily="18" charset="0"/>
              </a:rPr>
              <a:t>A big thanks to all </a:t>
            </a:r>
            <a:r>
              <a:rPr lang="en-GB" sz="2800" dirty="0" smtClean="0">
                <a:latin typeface="Cambria" pitchFamily="18" charset="0"/>
              </a:rPr>
              <a:t>who responded to the survey.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559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  <a:latin typeface="Cambria" pitchFamily="18" charset="0"/>
              </a:rPr>
              <a:t>Library Comments</a:t>
            </a:r>
            <a:endParaRPr lang="en-GB" sz="44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1 of 5: Facilities - Library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544208" cy="60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2 of 5: Facilities - Library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545732" cy="609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3 of 5: Facilities - Library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544208" cy="61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4 of 5: Facilities - Library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544208" cy="616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ambria" pitchFamily="18" charset="0"/>
              </a:rPr>
              <a:t>Part 5 of 5: Facilities - Library Comments</a:t>
            </a:r>
            <a:endParaRPr lang="en-GB" sz="2400" dirty="0">
              <a:latin typeface="Cambri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544208" cy="61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  <a:latin typeface="Cambria" pitchFamily="18" charset="0"/>
              </a:rPr>
              <a:t>Project Comments</a:t>
            </a:r>
            <a:endParaRPr lang="en-GB" sz="44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201</Words>
  <Application>Microsoft Office PowerPoint</Application>
  <PresentationFormat>On-screen Show (4:3)</PresentationFormat>
  <Paragraphs>32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Continuation from PowerPoint presentation A-BasicVentnorSurveyResultsJuly2015.pptx</vt:lpstr>
      <vt:lpstr>Our Place Ventnor Survey</vt:lpstr>
      <vt:lpstr>Our Place Ventnor Survey</vt:lpstr>
      <vt:lpstr>Part 1 of 5: Facilities - Library Comments</vt:lpstr>
      <vt:lpstr>Part 2 of 5: Facilities - Library Comments</vt:lpstr>
      <vt:lpstr>Part 3 of 5: Facilities - Library Comments</vt:lpstr>
      <vt:lpstr>Part 4 of 5: Facilities - Library Comments</vt:lpstr>
      <vt:lpstr>Part 5 of 5: Facilities - Library Comments</vt:lpstr>
      <vt:lpstr>Our Place Ventnor Survey</vt:lpstr>
      <vt:lpstr>Part 1 of 1: Our Place - Project Comments</vt:lpstr>
      <vt:lpstr>Our Place Ventnor Survey</vt:lpstr>
      <vt:lpstr>Part 1 of 21: Survey Comments</vt:lpstr>
      <vt:lpstr>Part 2 of 21: Ventnor Comments</vt:lpstr>
      <vt:lpstr>Part 3 of 21: Environment Comments</vt:lpstr>
      <vt:lpstr>Part 4 of 21: Local Tourism Comments</vt:lpstr>
      <vt:lpstr>Part 5 of 21: Media &amp; Marketing Comments</vt:lpstr>
      <vt:lpstr>Part 6 of 21: Ventnor Town Council Comments</vt:lpstr>
      <vt:lpstr>Part 7 of 21: Public Toilets Comments</vt:lpstr>
      <vt:lpstr>Part 8 of 21: Car Parking Comments</vt:lpstr>
      <vt:lpstr>Part 9 of 21: Transport Comments</vt:lpstr>
      <vt:lpstr>Part 10 of 21: Dogs &amp; Pigeons Comments</vt:lpstr>
      <vt:lpstr>Part 11 of 21: Locality Comments</vt:lpstr>
      <vt:lpstr>Part 12 of 21: Personal Comments</vt:lpstr>
      <vt:lpstr>Part 13 of 21: Local Business Comments</vt:lpstr>
      <vt:lpstr>A big thanks to all who responded to the survey.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TC2</cp:lastModifiedBy>
  <cp:revision>115</cp:revision>
  <dcterms:created xsi:type="dcterms:W3CDTF">2015-07-21T11:23:39Z</dcterms:created>
  <dcterms:modified xsi:type="dcterms:W3CDTF">2016-01-27T13:12:02Z</dcterms:modified>
</cp:coreProperties>
</file>